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74" r:id="rId1"/>
  </p:sldMasterIdLst>
  <p:notesMasterIdLst>
    <p:notesMasterId r:id="rId3"/>
  </p:notesMasterIdLst>
  <p:sldIdLst>
    <p:sldId id="260" r:id="rId2"/>
  </p:sldIdLst>
  <p:sldSz cx="9144000" cy="5143500" type="screen16x9"/>
  <p:notesSz cx="6858000" cy="9144000"/>
  <p:embeddedFontLst>
    <p:embeddedFont>
      <p:font typeface="Fira Sans Extra Condensed Medium" panose="020B0603050000020004" pitchFamily="34" charset="0"/>
      <p:regular r:id="rId4"/>
      <p:bold r:id="rId5"/>
      <p:italic r:id="rId6"/>
      <p:boldItalic r:id="rId7"/>
    </p:embeddedFont>
    <p:embeddedFont>
      <p:font typeface="Montserrat" pitchFamily="2" charset="77"/>
      <p:regular r:id="rId8"/>
      <p:bold r:id="rId9"/>
      <p:italic r:id="rId10"/>
      <p:boldItalic r:id="rId11"/>
    </p:embeddedFont>
    <p:embeddedFont>
      <p:font typeface="Montserrat SemiBold" pitchFamily="2" charset="77"/>
      <p:regular r:id="rId12"/>
      <p:bold r:id="rId13"/>
      <p:italic r:id="rId14"/>
      <p:boldItalic r:id="rId15"/>
    </p:embeddedFont>
    <p:embeddedFont>
      <p:font typeface="Quicksand" pitchFamily="2" charset="77"/>
      <p:regular r:id="rId16"/>
      <p:bold r:id="rId17"/>
    </p:embeddedFont>
    <p:embeddedFont>
      <p:font typeface="WEB Regular Regular" panose="02000503040000020003" pitchFamily="2" charset="77"/>
      <p:regular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Secção Sem Título" id="{D02AF71D-611B-6749-9BE2-77704554B3EC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240">
          <p15:clr>
            <a:srgbClr val="9AA0A6"/>
          </p15:clr>
        </p15:guide>
        <p15:guide id="2" pos="2744" userDrawn="1">
          <p15:clr>
            <a:srgbClr val="A4A3A4"/>
          </p15:clr>
        </p15:guide>
        <p15:guide id="3" orient="horz" pos="257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243D"/>
    <a:srgbClr val="2E6539"/>
    <a:srgbClr val="88B544"/>
    <a:srgbClr val="004998"/>
    <a:srgbClr val="95D3EC"/>
    <a:srgbClr val="343B93"/>
    <a:srgbClr val="F680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41064E21-F729-4E95-91FB-2F22730F9E0A}">
  <a:tblStyle styleId="{41064E21-F729-4E95-91FB-2F22730F9E0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724"/>
    <p:restoredTop sz="94110"/>
  </p:normalViewPr>
  <p:slideViewPr>
    <p:cSldViewPr snapToGrid="0">
      <p:cViewPr>
        <p:scale>
          <a:sx n="137" d="100"/>
          <a:sy n="137" d="100"/>
        </p:scale>
        <p:origin x="976" y="448"/>
      </p:cViewPr>
      <p:guideLst>
        <p:guide orient="horz" pos="3240"/>
        <p:guide pos="2744"/>
        <p:guide orient="horz" pos="2573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57" d="100"/>
          <a:sy n="157" d="100"/>
        </p:scale>
        <p:origin x="3256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theme" Target="theme/theme1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10" Type="http://schemas.openxmlformats.org/officeDocument/2006/relationships/font" Target="fonts/font7.fntdata"/><Relationship Id="rId19" Type="http://schemas.openxmlformats.org/officeDocument/2006/relationships/presProps" Target="presProp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/>
          <a:lstStyle/>
          <a:p>
            <a:endParaRPr lang="pt-PT"/>
          </a:p>
        </p:txBody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320de4b7d_0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pt-PT"/>
          </a:p>
        </p:txBody>
      </p:sp>
      <p:sp>
        <p:nvSpPr>
          <p:cNvPr id="175" name="Google Shape;175;g6320de4b7d_0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720001" y="2601725"/>
            <a:ext cx="4172400" cy="87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4800" b="1">
                <a:latin typeface="Montserrat" pitchFamily="2" charset="7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None/>
              <a:defRPr sz="1800">
                <a:solidFill>
                  <a:srgbClr val="434343"/>
                </a:solidFill>
              </a:defRPr>
            </a:lvl9pPr>
          </a:lstStyle>
          <a:p>
            <a:endParaRPr dirty="0"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720001" y="3417350"/>
            <a:ext cx="3735600" cy="577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2"/>
                </a:solidFill>
                <a:latin typeface="Montserrat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 dirty="0"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 idx="2" hasCustomPrompt="1"/>
          </p:nvPr>
        </p:nvSpPr>
        <p:spPr>
          <a:xfrm>
            <a:off x="720001" y="757825"/>
            <a:ext cx="3311400" cy="10947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None/>
              <a:defRPr sz="10000" b="1">
                <a:solidFill>
                  <a:schemeClr val="accent2"/>
                </a:solidFill>
                <a:latin typeface="Montserrat" pitchFamily="2" charset="7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5500"/>
              <a:buFont typeface="Fira Sans Extra Condensed Medium"/>
              <a:buNone/>
              <a:defRPr sz="5500">
                <a:solidFill>
                  <a:schemeClr val="lt2"/>
                </a:solidFill>
                <a:latin typeface="Fira Sans Extra Condensed Medium"/>
                <a:ea typeface="Fira Sans Extra Condensed Medium"/>
                <a:cs typeface="Fira Sans Extra Condensed Medium"/>
                <a:sym typeface="Fira Sans Extra Condensed Medium"/>
              </a:defRPr>
            </a:lvl9pPr>
          </a:lstStyle>
          <a:p>
            <a:r>
              <a:rPr dirty="0"/>
              <a:t>xx%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subTitle" idx="1"/>
          </p:nvPr>
        </p:nvSpPr>
        <p:spPr>
          <a:xfrm flipH="1">
            <a:off x="4356438" y="1997425"/>
            <a:ext cx="3713700" cy="1880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400">
                <a:solidFill>
                  <a:schemeClr val="dk1"/>
                </a:solidFill>
                <a:latin typeface="Montserrat" pitchFamily="2" charset="77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sz="12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 sz="12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1399750" y="416250"/>
            <a:ext cx="7024200" cy="634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None/>
              <a:defRPr sz="3000" b="1">
                <a:solidFill>
                  <a:schemeClr val="accent1"/>
                </a:solidFill>
                <a:latin typeface="Montserrat" pitchFamily="2" charset="77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None/>
              <a:defRPr sz="3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>
            <a:spLocks noGrp="1"/>
          </p:cNvSpPr>
          <p:nvPr>
            <p:ph type="title"/>
          </p:nvPr>
        </p:nvSpPr>
        <p:spPr>
          <a:xfrm>
            <a:off x="1631800" y="2853775"/>
            <a:ext cx="30486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6000" b="1">
                <a:solidFill>
                  <a:schemeClr val="accent5"/>
                </a:solidFill>
                <a:latin typeface="Montserrat" pitchFamily="2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 dirty="0"/>
          </a:p>
        </p:txBody>
      </p:sp>
      <p:sp>
        <p:nvSpPr>
          <p:cNvPr id="33" name="Google Shape;33;p9"/>
          <p:cNvSpPr txBox="1">
            <a:spLocks noGrp="1"/>
          </p:cNvSpPr>
          <p:nvPr>
            <p:ph type="subTitle" idx="1"/>
          </p:nvPr>
        </p:nvSpPr>
        <p:spPr>
          <a:xfrm>
            <a:off x="4235100" y="980985"/>
            <a:ext cx="3375300" cy="143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1400">
                <a:solidFill>
                  <a:schemeClr val="dk1"/>
                </a:solidFill>
                <a:latin typeface="Montserrat" pitchFamily="2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noFill/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 SemiBold"/>
              <a:buNone/>
              <a:defRPr sz="2400">
                <a:solidFill>
                  <a:schemeClr val="dk1"/>
                </a:solidFill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Quicksand"/>
              <a:buChar char="●"/>
              <a:defRPr sz="18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Quicksand"/>
              <a:buChar char="○"/>
              <a:defRPr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■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●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○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■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●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04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Quicksand"/>
              <a:buChar char="○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0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200"/>
              <a:buFont typeface="Quicksand"/>
              <a:buChar char="■"/>
              <a:defRPr sz="1200">
                <a:solidFill>
                  <a:schemeClr val="accent3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5" r:id="rId3"/>
    <p:sldLayoutId id="214748367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ontserrat" pitchFamily="2" charset="77"/>
          <a:ea typeface="Montserrat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Montserrat" pitchFamily="2" charset="77"/>
          <a:ea typeface="Montserrat" pitchFamily="2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pos="5306">
          <p15:clr>
            <a:srgbClr val="EA4335"/>
          </p15:clr>
        </p15:guide>
        <p15:guide id="4" orient="horz" pos="290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Arredondado 1">
            <a:extLst>
              <a:ext uri="{FF2B5EF4-FFF2-40B4-BE49-F238E27FC236}">
                <a16:creationId xmlns:a16="http://schemas.microsoft.com/office/drawing/2014/main" id="{C7E11DF1-299E-2D6C-45C8-120AED4B74C0}"/>
              </a:ext>
            </a:extLst>
          </p:cNvPr>
          <p:cNvSpPr/>
          <p:nvPr/>
        </p:nvSpPr>
        <p:spPr>
          <a:xfrm>
            <a:off x="0" y="4691920"/>
            <a:ext cx="9144000" cy="451579"/>
          </a:xfrm>
          <a:prstGeom prst="roundRect">
            <a:avLst>
              <a:gd name="adj" fmla="val 0"/>
            </a:avLst>
          </a:prstGeom>
          <a:solidFill>
            <a:srgbClr val="0724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grpSp>
        <p:nvGrpSpPr>
          <p:cNvPr id="8" name="Agrupar 7">
            <a:extLst>
              <a:ext uri="{FF2B5EF4-FFF2-40B4-BE49-F238E27FC236}">
                <a16:creationId xmlns:a16="http://schemas.microsoft.com/office/drawing/2014/main" id="{BBD117FF-6689-801A-E306-068DFF0BB7B4}"/>
              </a:ext>
            </a:extLst>
          </p:cNvPr>
          <p:cNvGrpSpPr>
            <a:grpSpLocks noChangeAspect="1"/>
          </p:cNvGrpSpPr>
          <p:nvPr/>
        </p:nvGrpSpPr>
        <p:grpSpPr>
          <a:xfrm>
            <a:off x="7162967" y="4754882"/>
            <a:ext cx="1764000" cy="316321"/>
            <a:chOff x="8031735" y="341031"/>
            <a:chExt cx="3839030" cy="688416"/>
          </a:xfrm>
        </p:grpSpPr>
        <p:pic>
          <p:nvPicPr>
            <p:cNvPr id="9" name="Imagem 8">
              <a:extLst>
                <a:ext uri="{FF2B5EF4-FFF2-40B4-BE49-F238E27FC236}">
                  <a16:creationId xmlns:a16="http://schemas.microsoft.com/office/drawing/2014/main" id="{6360DF0D-13A9-4EA9-6B7C-15804EAD9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1735" y="341031"/>
              <a:ext cx="1542401" cy="688416"/>
            </a:xfrm>
            <a:prstGeom prst="rect">
              <a:avLst/>
            </a:prstGeom>
          </p:spPr>
        </p:pic>
        <p:pic>
          <p:nvPicPr>
            <p:cNvPr id="10" name="Imagem 9">
              <a:extLst>
                <a:ext uri="{FF2B5EF4-FFF2-40B4-BE49-F238E27FC236}">
                  <a16:creationId xmlns:a16="http://schemas.microsoft.com/office/drawing/2014/main" id="{EAC2C392-49D6-E38A-F3E7-9C30CFDC9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35621" y="397808"/>
              <a:ext cx="2035144" cy="574862"/>
            </a:xfrm>
            <a:prstGeom prst="rect">
              <a:avLst/>
            </a:prstGeom>
          </p:spPr>
        </p:pic>
      </p:grpSp>
      <p:sp>
        <p:nvSpPr>
          <p:cNvPr id="11" name="Google Shape;162;p32">
            <a:extLst>
              <a:ext uri="{FF2B5EF4-FFF2-40B4-BE49-F238E27FC236}">
                <a16:creationId xmlns:a16="http://schemas.microsoft.com/office/drawing/2014/main" id="{F28BAF79-5223-446E-E27B-4477953E02D5}"/>
              </a:ext>
            </a:extLst>
          </p:cNvPr>
          <p:cNvSpPr txBox="1">
            <a:spLocks/>
          </p:cNvSpPr>
          <p:nvPr/>
        </p:nvSpPr>
        <p:spPr>
          <a:xfrm flipH="1">
            <a:off x="105201" y="4741207"/>
            <a:ext cx="4401482" cy="307464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Montserrat" pitchFamily="2" charset="77"/>
                <a:ea typeface="Montserrat" pitchFamily="2" charset="77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PT" sz="105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Presented</a:t>
            </a:r>
            <a:r>
              <a:rPr lang="pt-PT" sz="1050" dirty="0">
                <a:solidFill>
                  <a:schemeClr val="bg1"/>
                </a:solidFill>
                <a:latin typeface="WEB Regular Regular" panose="02000503040000020003" pitchFamily="2" charset="77"/>
              </a:rPr>
              <a:t> </a:t>
            </a:r>
            <a:r>
              <a:rPr lang="pt-PT" sz="105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at</a:t>
            </a:r>
            <a:r>
              <a:rPr lang="pt-PT" sz="1050" dirty="0">
                <a:solidFill>
                  <a:schemeClr val="bg1"/>
                </a:solidFill>
                <a:latin typeface="WEB Regular Regular" panose="02000503040000020003" pitchFamily="2" charset="77"/>
              </a:rPr>
              <a:t> </a:t>
            </a:r>
            <a:r>
              <a:rPr lang="pt-PT" sz="105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the</a:t>
            </a:r>
            <a:r>
              <a:rPr lang="pt-PT" sz="1050" dirty="0">
                <a:solidFill>
                  <a:schemeClr val="bg1"/>
                </a:solidFill>
                <a:latin typeface="WEB Regular Regular" panose="02000503040000020003" pitchFamily="2" charset="77"/>
              </a:rPr>
              <a:t> </a:t>
            </a:r>
            <a:r>
              <a:rPr lang="pt-PT" sz="105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IUFoST</a:t>
            </a:r>
            <a:r>
              <a:rPr lang="pt-PT" sz="1050" dirty="0">
                <a:solidFill>
                  <a:schemeClr val="bg1"/>
                </a:solidFill>
                <a:latin typeface="WEB Regular Regular" panose="02000503040000020003" pitchFamily="2" charset="77"/>
              </a:rPr>
              <a:t> 23</a:t>
            </a:r>
            <a:r>
              <a:rPr lang="pt-PT" sz="1050" baseline="30000" dirty="0">
                <a:solidFill>
                  <a:schemeClr val="bg1"/>
                </a:solidFill>
                <a:latin typeface="WEB Regular Regular" panose="02000503040000020003" pitchFamily="2" charset="77"/>
              </a:rPr>
              <a:t>rd</a:t>
            </a:r>
            <a:r>
              <a:rPr lang="pt-PT" sz="1050" dirty="0">
                <a:solidFill>
                  <a:schemeClr val="bg1"/>
                </a:solidFill>
                <a:latin typeface="WEB Regular Regular" panose="02000503040000020003" pitchFamily="2" charset="77"/>
              </a:rPr>
              <a:t> </a:t>
            </a:r>
            <a:r>
              <a:rPr lang="pt-PT" sz="105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World</a:t>
            </a:r>
            <a:r>
              <a:rPr lang="pt-PT" sz="1050" dirty="0">
                <a:solidFill>
                  <a:schemeClr val="bg1"/>
                </a:solidFill>
                <a:latin typeface="WEB Regular Regular" panose="02000503040000020003" pitchFamily="2" charset="77"/>
              </a:rPr>
              <a:t> Food </a:t>
            </a:r>
            <a:r>
              <a:rPr lang="pt-PT" sz="1050" dirty="0" err="1">
                <a:solidFill>
                  <a:schemeClr val="bg1"/>
                </a:solidFill>
                <a:latin typeface="WEB Regular Regular" panose="02000503040000020003" pitchFamily="2" charset="77"/>
              </a:rPr>
              <a:t>Congress</a:t>
            </a:r>
            <a:r>
              <a:rPr lang="pt-PT" sz="1050" dirty="0">
                <a:solidFill>
                  <a:schemeClr val="bg1"/>
                </a:solidFill>
                <a:latin typeface="WEB Regular Regular" panose="02000503040000020003" pitchFamily="2" charset="77"/>
              </a:rPr>
              <a:t>, 25 - 29 October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lor of the Year by Slidesgo">
  <a:themeElements>
    <a:clrScheme name="Simple Light">
      <a:dk1>
        <a:srgbClr val="07243D"/>
      </a:dk1>
      <a:lt1>
        <a:srgbClr val="FFFFFF"/>
      </a:lt1>
      <a:dk2>
        <a:srgbClr val="6A6E85"/>
      </a:dk2>
      <a:lt2>
        <a:srgbClr val="FFF2EA"/>
      </a:lt2>
      <a:accent1>
        <a:srgbClr val="07243D"/>
      </a:accent1>
      <a:accent2>
        <a:srgbClr val="0F4C81"/>
      </a:accent2>
      <a:accent3>
        <a:srgbClr val="A8A8B2"/>
      </a:accent3>
      <a:accent4>
        <a:srgbClr val="3F709A"/>
      </a:accent4>
      <a:accent5>
        <a:srgbClr val="6F94B3"/>
      </a:accent5>
      <a:accent6>
        <a:srgbClr val="9FB7CD"/>
      </a:accent6>
      <a:hlink>
        <a:srgbClr val="07243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731</TotalTime>
  <Words>14</Words>
  <Application>Microsoft Macintosh PowerPoint</Application>
  <PresentationFormat>Apresentação no Ecrã (16:9)</PresentationFormat>
  <Paragraphs>1</Paragraphs>
  <Slides>1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</vt:i4>
      </vt:variant>
    </vt:vector>
  </HeadingPairs>
  <TitlesOfParts>
    <vt:vector size="8" baseType="lpstr">
      <vt:lpstr>WEB Regular Regular</vt:lpstr>
      <vt:lpstr>Arial</vt:lpstr>
      <vt:lpstr>Montserrat SemiBold</vt:lpstr>
      <vt:lpstr>Montserrat</vt:lpstr>
      <vt:lpstr>Fira Sans Extra Condensed Medium</vt:lpstr>
      <vt:lpstr>Quicksand</vt:lpstr>
      <vt:lpstr>Color of the Year by Slidesgo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cp:lastModifiedBy>Tech Support</cp:lastModifiedBy>
  <cp:revision>295</cp:revision>
  <dcterms:modified xsi:type="dcterms:W3CDTF">2026-09-23T11:03:21Z</dcterms:modified>
</cp:coreProperties>
</file>