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30275213" cy="42803763"/>
  <p:notesSz cx="6858000" cy="9144000"/>
  <p:embeddedFontLst>
    <p:embeddedFont>
      <p:font typeface="Tahoma" panose="020B0604030504040204" pitchFamily="34" charset="0"/>
      <p:regular r:id="rId8"/>
      <p:bold r:id="rId9"/>
    </p:embeddedFont>
    <p:embeddedFont>
      <p:font typeface="WEB Regular Regular" panose="02000503040000020003" pitchFamily="2" charset="77"/>
      <p:regular r:id="rId10"/>
    </p:embeddedFont>
  </p:embeddedFontLst>
  <p:defaultTextStyle>
    <a:defPPr>
      <a:defRPr lang="ru-RU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243D"/>
    <a:srgbClr val="0D3D64"/>
    <a:srgbClr val="0D2F49"/>
    <a:srgbClr val="000000"/>
    <a:srgbClr val="008F00"/>
    <a:srgbClr val="B4001B"/>
    <a:srgbClr val="E6E6E6"/>
    <a:srgbClr val="16A1DA"/>
    <a:srgbClr val="FF9300"/>
    <a:srgbClr val="9399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468" autoAdjust="0"/>
    <p:restoredTop sz="94274" autoAdjust="0"/>
  </p:normalViewPr>
  <p:slideViewPr>
    <p:cSldViewPr snapToGrid="0">
      <p:cViewPr>
        <p:scale>
          <a:sx n="70" d="100"/>
          <a:sy n="70" d="100"/>
        </p:scale>
        <p:origin x="944" y="-122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2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CA3CB-2227-445A-81BA-1FCD5A2BC41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43D28-1E3D-4327-A4F7-7406CE96071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535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30EFF-4DEE-4E97-9D13-5D460C4E01D7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CEB2E-2861-4439-B3C7-4B58EA3C42C9}" type="slidenum">
              <a:rPr lang="ru-RU" smtClean="0"/>
              <a:t>‹nº›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9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88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70" userDrawn="1">
          <p15:clr>
            <a:srgbClr val="FBAE40"/>
          </p15:clr>
        </p15:guide>
        <p15:guide id="2" pos="1368" userDrawn="1">
          <p15:clr>
            <a:srgbClr val="FBAE40"/>
          </p15:clr>
        </p15:guide>
        <p15:guide id="3" pos="17581" userDrawn="1">
          <p15:clr>
            <a:srgbClr val="FBAE40"/>
          </p15:clr>
        </p15:guide>
        <p15:guide id="4" orient="horz" pos="2336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FE583A-448B-424C-9B6C-980A58B939A8}"/>
              </a:ext>
            </a:extLst>
          </p:cNvPr>
          <p:cNvCxnSpPr>
            <a:cxnSpLocks/>
            <a:stCxn id="8" idx="6"/>
            <a:endCxn id="10" idx="6"/>
          </p:cNvCxnSpPr>
          <p:nvPr userDrawn="1"/>
        </p:nvCxnSpPr>
        <p:spPr>
          <a:xfrm flipV="1">
            <a:off x="2657556" y="37960188"/>
            <a:ext cx="25264233" cy="6"/>
          </a:xfrm>
          <a:prstGeom prst="line">
            <a:avLst/>
          </a:prstGeom>
          <a:ln w="889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F4F28C2-CC34-4947-B0FE-B44514C5BFC8}"/>
              </a:ext>
            </a:extLst>
          </p:cNvPr>
          <p:cNvSpPr/>
          <p:nvPr userDrawn="1"/>
        </p:nvSpPr>
        <p:spPr>
          <a:xfrm>
            <a:off x="27581193" y="37532147"/>
            <a:ext cx="340596" cy="856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064" tIns="113532" rIns="227064" bIns="1135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7146" dirty="0"/>
              <a:t> </a:t>
            </a:r>
            <a:endParaRPr lang="ru-RU" sz="17146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423FD6-47FA-40FA-AC79-BC9F7AE1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421" y="2278907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E562E-0BAA-491E-B8FD-1A05C9CA6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2BA95-4805-4B42-9280-BD99DBEAF6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619936" y="38001297"/>
            <a:ext cx="6811923" cy="1572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35" i="1">
                <a:solidFill>
                  <a:srgbClr val="3B4D55"/>
                </a:solidFill>
              </a:defRPr>
            </a:lvl1pPr>
          </a:lstStyle>
          <a:p>
            <a:r>
              <a:rPr lang="en-US" dirty="0"/>
              <a:t>MM.DD.20XX</a:t>
            </a:r>
            <a:endParaRPr lang="ru-R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772EE-4DFE-49F7-BB57-F122C643F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19936" y="36382986"/>
            <a:ext cx="6811923" cy="15771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35" i="1">
                <a:solidFill>
                  <a:srgbClr val="B4001B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DF2AD18-5088-44AE-A929-D2B09BDCBE5A}"/>
              </a:ext>
            </a:extLst>
          </p:cNvPr>
          <p:cNvSpPr/>
          <p:nvPr userDrawn="1"/>
        </p:nvSpPr>
        <p:spPr>
          <a:xfrm>
            <a:off x="1999070" y="37132651"/>
            <a:ext cx="658486" cy="16550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14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5A4A8-6013-489C-BF67-FC05831CE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06890" y="36820739"/>
            <a:ext cx="797205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35" i="1">
                <a:solidFill>
                  <a:schemeClr val="bg1"/>
                </a:solidFill>
              </a:defRPr>
            </a:lvl1pPr>
          </a:lstStyle>
          <a:p>
            <a:fld id="{4F4E0FEE-E42D-435A-A441-DBC63D7AFC28}" type="slidenum">
              <a:rPr lang="ru-RU" smtClean="0"/>
              <a:pPr/>
              <a:t>‹nº›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87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2270638" rtl="0" eaLnBrk="1" latinLnBrk="0" hangingPunct="1">
        <a:lnSpc>
          <a:spcPct val="90000"/>
        </a:lnSpc>
        <a:spcBef>
          <a:spcPct val="0"/>
        </a:spcBef>
        <a:buNone/>
        <a:defRPr sz="109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67660" indent="-567660" algn="l" defTabSz="2270638" rtl="0" eaLnBrk="1" latinLnBrk="0" hangingPunct="1">
        <a:lnSpc>
          <a:spcPct val="90000"/>
        </a:lnSpc>
        <a:spcBef>
          <a:spcPts val="2483"/>
        </a:spcBef>
        <a:buFont typeface="Arial" panose="020B0604020202020204" pitchFamily="34" charset="0"/>
        <a:buChar char="•"/>
        <a:defRPr sz="3725" kern="1200">
          <a:solidFill>
            <a:srgbClr val="3B4D55"/>
          </a:solidFill>
          <a:latin typeface="+mn-lt"/>
          <a:ea typeface="+mn-ea"/>
          <a:cs typeface="+mn-cs"/>
        </a:defRPr>
      </a:lvl1pPr>
      <a:lvl2pPr marL="1702979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3725" kern="1200">
          <a:solidFill>
            <a:srgbClr val="3B4D55"/>
          </a:solidFill>
          <a:latin typeface="+mn-lt"/>
          <a:ea typeface="+mn-ea"/>
          <a:cs typeface="+mn-cs"/>
        </a:defRPr>
      </a:lvl2pPr>
      <a:lvl3pPr marL="2838298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3725" kern="1200">
          <a:solidFill>
            <a:srgbClr val="3B4D55"/>
          </a:solidFill>
          <a:latin typeface="+mn-lt"/>
          <a:ea typeface="+mn-ea"/>
          <a:cs typeface="+mn-cs"/>
        </a:defRPr>
      </a:lvl3pPr>
      <a:lvl4pPr marL="3973617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3725" kern="1200">
          <a:solidFill>
            <a:srgbClr val="3B4D55"/>
          </a:solidFill>
          <a:latin typeface="+mn-lt"/>
          <a:ea typeface="+mn-ea"/>
          <a:cs typeface="+mn-cs"/>
        </a:defRPr>
      </a:lvl4pPr>
      <a:lvl5pPr marL="5108936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3725" kern="1200">
          <a:solidFill>
            <a:srgbClr val="3B4D55"/>
          </a:solidFill>
          <a:latin typeface="+mn-lt"/>
          <a:ea typeface="+mn-ea"/>
          <a:cs typeface="+mn-cs"/>
        </a:defRPr>
      </a:lvl5pPr>
      <a:lvl6pPr marL="6244255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7379574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8514893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650212" indent="-567660" algn="l" defTabSz="2270638" rtl="0" eaLnBrk="1" latinLnBrk="0" hangingPunct="1">
        <a:lnSpc>
          <a:spcPct val="90000"/>
        </a:lnSpc>
        <a:spcBef>
          <a:spcPts val="1242"/>
        </a:spcBef>
        <a:buFont typeface="Arial" panose="020B0604020202020204" pitchFamily="34" charset="0"/>
        <a:buChar char="•"/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1pPr>
      <a:lvl2pPr marL="1135319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2pPr>
      <a:lvl3pPr marL="2270638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3pPr>
      <a:lvl4pPr marL="3405957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4pPr>
      <a:lvl5pPr marL="4541276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5pPr>
      <a:lvl6pPr marL="5676595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6pPr>
      <a:lvl7pPr marL="6811914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7pPr>
      <a:lvl8pPr marL="7947233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8pPr>
      <a:lvl9pPr marL="9082552" algn="l" defTabSz="2270638" rtl="0" eaLnBrk="1" latinLnBrk="0" hangingPunct="1">
        <a:defRPr sz="44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9B4D7A24-0E1D-EC0B-67BC-0B3840C96010}"/>
              </a:ext>
            </a:extLst>
          </p:cNvPr>
          <p:cNvSpPr/>
          <p:nvPr/>
        </p:nvSpPr>
        <p:spPr>
          <a:xfrm>
            <a:off x="0" y="41605200"/>
            <a:ext cx="30275213" cy="1198563"/>
          </a:xfrm>
          <a:prstGeom prst="roundRect">
            <a:avLst>
              <a:gd name="adj" fmla="val 0"/>
            </a:avLst>
          </a:prstGeom>
          <a:solidFill>
            <a:srgbClr val="07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E983B342-706A-9D4A-2C85-6AFBE9E96C28}"/>
              </a:ext>
            </a:extLst>
          </p:cNvPr>
          <p:cNvGrpSpPr>
            <a:grpSpLocks noChangeAspect="1"/>
          </p:cNvGrpSpPr>
          <p:nvPr/>
        </p:nvGrpSpPr>
        <p:grpSpPr>
          <a:xfrm>
            <a:off x="24696881" y="41751504"/>
            <a:ext cx="5027535" cy="901539"/>
            <a:chOff x="8031735" y="341031"/>
            <a:chExt cx="3839030" cy="688416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9716D844-DC31-9269-D3F6-50255DBC8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31735" y="341031"/>
              <a:ext cx="1542401" cy="688416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5870D537-88DF-9FCF-6F80-771EDEF20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35621" y="397808"/>
              <a:ext cx="2035144" cy="574862"/>
            </a:xfrm>
            <a:prstGeom prst="rect">
              <a:avLst/>
            </a:prstGeom>
          </p:spPr>
        </p:pic>
      </p:grpSp>
      <p:sp>
        <p:nvSpPr>
          <p:cNvPr id="12" name="Google Shape;162;p32">
            <a:extLst>
              <a:ext uri="{FF2B5EF4-FFF2-40B4-BE49-F238E27FC236}">
                <a16:creationId xmlns:a16="http://schemas.microsoft.com/office/drawing/2014/main" id="{5370DC50-3187-439E-D1F9-852AE7743E80}"/>
              </a:ext>
            </a:extLst>
          </p:cNvPr>
          <p:cNvSpPr txBox="1">
            <a:spLocks/>
          </p:cNvSpPr>
          <p:nvPr/>
        </p:nvSpPr>
        <p:spPr>
          <a:xfrm flipH="1">
            <a:off x="416096" y="41887352"/>
            <a:ext cx="13994847" cy="5225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PT" sz="280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Presented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at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the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IUFoST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 23</a:t>
            </a:r>
            <a:r>
              <a:rPr lang="pt-PT" sz="2800" baseline="30000" dirty="0">
                <a:solidFill>
                  <a:schemeClr val="bg1"/>
                </a:solidFill>
                <a:latin typeface="WEB Regular Regular" panose="02000503040000020003" pitchFamily="2" charset="77"/>
              </a:rPr>
              <a:t>rd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World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 Food </a:t>
            </a:r>
            <a:r>
              <a:rPr lang="pt-PT" sz="280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Congress</a:t>
            </a:r>
            <a:r>
              <a:rPr lang="pt-PT" sz="2800" dirty="0">
                <a:solidFill>
                  <a:schemeClr val="bg1"/>
                </a:solidFill>
                <a:latin typeface="WEB Regular Regular" panose="02000503040000020003" pitchFamily="2" charset="77"/>
              </a:rPr>
              <a:t>, 25 - 29 October 2026</a:t>
            </a:r>
          </a:p>
        </p:txBody>
      </p:sp>
    </p:spTree>
    <p:extLst>
      <p:ext uri="{BB962C8B-B14F-4D97-AF65-F5344CB8AC3E}">
        <p14:creationId xmlns:p14="http://schemas.microsoft.com/office/powerpoint/2010/main" val="3129390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B4001B"/>
      </a:dk1>
      <a:lt1>
        <a:srgbClr val="FFFFFF"/>
      </a:lt1>
      <a:dk2>
        <a:srgbClr val="3B4D55"/>
      </a:dk2>
      <a:lt2>
        <a:srgbClr val="DEE6EE"/>
      </a:lt2>
      <a:accent1>
        <a:srgbClr val="B4001B"/>
      </a:accent1>
      <a:accent2>
        <a:srgbClr val="9399A1"/>
      </a:accent2>
      <a:accent3>
        <a:srgbClr val="3B4D55"/>
      </a:accent3>
      <a:accent4>
        <a:srgbClr val="000000"/>
      </a:accent4>
      <a:accent5>
        <a:srgbClr val="425537"/>
      </a:accent5>
      <a:accent6>
        <a:srgbClr val="FF0000"/>
      </a:accent6>
      <a:hlink>
        <a:srgbClr val="3B4D55"/>
      </a:hlink>
      <a:folHlink>
        <a:srgbClr val="3B4D55"/>
      </a:folHlink>
    </a:clrScheme>
    <a:fontScheme name="Custom 6">
      <a:majorFont>
        <a:latin typeface="Tahoma"/>
        <a:ea typeface=""/>
        <a:cs typeface=""/>
      </a:majorFont>
      <a:minorFont>
        <a:latin typeface="Times New Roman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DEE6EE">
            <a:alpha val="30000"/>
          </a:srgbClr>
        </a:solidFill>
        <a:ln>
          <a:solidFill>
            <a:srgbClr val="16A1DA">
              <a:alpha val="50000"/>
            </a:srgbClr>
          </a:solidFill>
        </a:ln>
      </a:spPr>
      <a:bodyPr wrap="square" rtlCol="0">
        <a:spAutoFit/>
      </a:bodyPr>
      <a:lstStyle>
        <a:defPPr algn="ctr">
          <a:defRPr sz="1600" b="1" dirty="0">
            <a:solidFill>
              <a:srgbClr val="16A1DA"/>
            </a:solidFill>
            <a:latin typeface="Questrial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istory_Timeline_05_MO - v3" id="{7FF5D5DD-C278-4CE6-8439-473DA481B1BB}" vid="{5298D311-D36A-4BC6-B02B-DC4D295524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9" ma:contentTypeDescription="Create a new document." ma:contentTypeScope="" ma:versionID="76e25e1730b4532ab1d5e5b131a96a5a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d1e9281a84c4949647088091c718de3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9CBF1A6-2A07-45BD-A581-EA6CA78F83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33FB1C-4FE2-4970-8606-2C6AE365C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7D8C62-B8C9-46F0-88EB-7D1075CE0A28}">
  <ds:schemaRefs>
    <ds:schemaRef ds:uri="http://schemas.microsoft.com/sharepoint/v3"/>
    <ds:schemaRef ds:uri="http://purl.org/dc/terms/"/>
    <ds:schemaRef ds:uri="http://schemas.openxmlformats.org/package/2006/metadata/core-properties"/>
    <ds:schemaRef ds:uri="6dc4bcd6-49db-4c07-9060-8acfc67cef9f"/>
    <ds:schemaRef ds:uri="http://schemas.microsoft.com/office/2006/documentManagement/types"/>
    <ds:schemaRef ds:uri="http://schemas.microsoft.com/office/infopath/2007/PartnerControls"/>
    <ds:schemaRef ds:uri="fb0879af-3eba-417a-a55a-ffe6dcd6ca77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History timeline</Template>
  <TotalTime>0</TotalTime>
  <Words>14</Words>
  <Application>Microsoft Macintosh PowerPoint</Application>
  <PresentationFormat>Personalizados</PresentationFormat>
  <Paragraphs>1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WEB Regular Regular</vt:lpstr>
      <vt:lpstr>Arial</vt:lpstr>
      <vt:lpstr>Tahoma</vt:lpstr>
      <vt:lpstr>Calibri</vt:lpstr>
      <vt:lpstr>Times New Roman</vt:lpstr>
      <vt:lpstr>Office Theme</vt:lpstr>
      <vt:lpstr>Apresentação do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2020-12-14T09:29:23Z</dcterms:created>
  <dcterms:modified xsi:type="dcterms:W3CDTF">2026-09-23T11:02:41Z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